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Impac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Impac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Impac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Impac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Impac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Impac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Impac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Impac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Impac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CA"/>
          </a:solidFill>
        </a:fill>
      </a:tcStyle>
    </a:wholeTbl>
    <a:band2H>
      <a:tcTxStyle/>
      <a:tcStyle>
        <a:tcBdr/>
        <a:fill>
          <a:solidFill>
            <a:srgbClr val="F3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DD4"/>
          </a:solidFill>
        </a:fill>
      </a:tcStyle>
    </a:wholeTbl>
    <a:band2H>
      <a:tcTxStyle/>
      <a:tcStyle>
        <a:tcBdr/>
        <a:fill>
          <a:solidFill>
            <a:srgbClr val="ECEF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4D6"/>
          </a:solidFill>
        </a:fill>
      </a:tcStyle>
    </a:wholeTbl>
    <a:band2H>
      <a:tcTxStyle/>
      <a:tcStyle>
        <a:tcBdr/>
        <a:fill>
          <a:solidFill>
            <a:srgbClr val="ECEB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Impact"/>
      </a:defRPr>
    </a:lvl1pPr>
    <a:lvl2pPr indent="228600" defTabSz="457200" latinLnBrk="0">
      <a:defRPr sz="1200">
        <a:latin typeface="+mn-lt"/>
        <a:ea typeface="+mn-ea"/>
        <a:cs typeface="+mn-cs"/>
        <a:sym typeface="Impact"/>
      </a:defRPr>
    </a:lvl2pPr>
    <a:lvl3pPr indent="457200" defTabSz="457200" latinLnBrk="0">
      <a:defRPr sz="1200">
        <a:latin typeface="+mn-lt"/>
        <a:ea typeface="+mn-ea"/>
        <a:cs typeface="+mn-cs"/>
        <a:sym typeface="Impact"/>
      </a:defRPr>
    </a:lvl3pPr>
    <a:lvl4pPr indent="685800" defTabSz="457200" latinLnBrk="0">
      <a:defRPr sz="1200">
        <a:latin typeface="+mn-lt"/>
        <a:ea typeface="+mn-ea"/>
        <a:cs typeface="+mn-cs"/>
        <a:sym typeface="Impact"/>
      </a:defRPr>
    </a:lvl4pPr>
    <a:lvl5pPr indent="914400" defTabSz="457200" latinLnBrk="0">
      <a:defRPr sz="1200">
        <a:latin typeface="+mn-lt"/>
        <a:ea typeface="+mn-ea"/>
        <a:cs typeface="+mn-cs"/>
        <a:sym typeface="Impact"/>
      </a:defRPr>
    </a:lvl5pPr>
    <a:lvl6pPr indent="1143000" defTabSz="457200" latinLnBrk="0">
      <a:defRPr sz="1200">
        <a:latin typeface="+mn-lt"/>
        <a:ea typeface="+mn-ea"/>
        <a:cs typeface="+mn-cs"/>
        <a:sym typeface="Impact"/>
      </a:defRPr>
    </a:lvl6pPr>
    <a:lvl7pPr indent="1371600" defTabSz="457200" latinLnBrk="0">
      <a:defRPr sz="1200">
        <a:latin typeface="+mn-lt"/>
        <a:ea typeface="+mn-ea"/>
        <a:cs typeface="+mn-cs"/>
        <a:sym typeface="Impact"/>
      </a:defRPr>
    </a:lvl7pPr>
    <a:lvl8pPr indent="1600200" defTabSz="457200" latinLnBrk="0">
      <a:defRPr sz="1200">
        <a:latin typeface="+mn-lt"/>
        <a:ea typeface="+mn-ea"/>
        <a:cs typeface="+mn-cs"/>
        <a:sym typeface="Impact"/>
      </a:defRPr>
    </a:lvl8pPr>
    <a:lvl9pPr indent="1828800" defTabSz="457200" latinLnBrk="0">
      <a:defRPr sz="1200">
        <a:latin typeface="+mn-lt"/>
        <a:ea typeface="+mn-ea"/>
        <a:cs typeface="+mn-cs"/>
        <a:sym typeface="Impac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reeform 11"/>
          <p:cNvSpPr/>
          <p:nvPr/>
        </p:nvSpPr>
        <p:spPr>
          <a:xfrm>
            <a:off x="-15876" y="0"/>
            <a:ext cx="11683812" cy="6588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925" y="0"/>
                </a:lnTo>
                <a:lnTo>
                  <a:pt x="21600" y="19596"/>
                </a:lnTo>
                <a:lnTo>
                  <a:pt x="29" y="21600"/>
                </a:lnTo>
                <a:cubicBezTo>
                  <a:pt x="20" y="14383"/>
                  <a:pt x="10" y="7165"/>
                  <a:pt x="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101600" dist="152400" dir="4380000" rotWithShape="0">
              <a:srgbClr val="000000">
                <a:alpha val="43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" name="Freeform 13"/>
          <p:cNvSpPr/>
          <p:nvPr/>
        </p:nvSpPr>
        <p:spPr>
          <a:xfrm>
            <a:off x="-1" y="4282256"/>
            <a:ext cx="11329259" cy="2028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266"/>
                </a:moveTo>
                <a:lnTo>
                  <a:pt x="21438" y="0"/>
                </a:lnTo>
                <a:lnTo>
                  <a:pt x="21600" y="15169"/>
                </a:lnTo>
                <a:lnTo>
                  <a:pt x="0" y="21600"/>
                </a:lnTo>
                <a:lnTo>
                  <a:pt x="0" y="6266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100000">
                <a:srgbClr val="5C0707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Freeform 25"/>
          <p:cNvSpPr/>
          <p:nvPr/>
        </p:nvSpPr>
        <p:spPr>
          <a:xfrm>
            <a:off x="0" y="-1"/>
            <a:ext cx="8719579" cy="456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100000">
                <a:srgbClr val="5C0707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Freeform 14"/>
          <p:cNvSpPr/>
          <p:nvPr/>
        </p:nvSpPr>
        <p:spPr>
          <a:xfrm rot="21420000">
            <a:off x="-161801" y="293317"/>
            <a:ext cx="11367118" cy="5751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61" y="0"/>
                </a:moveTo>
                <a:cubicBezTo>
                  <a:pt x="21574" y="7192"/>
                  <a:pt x="21587" y="14384"/>
                  <a:pt x="21600" y="21576"/>
                </a:cubicBezTo>
                <a:lnTo>
                  <a:pt x="0" y="21600"/>
                </a:lnTo>
              </a:path>
            </a:pathLst>
          </a:custGeom>
          <a:ln w="825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 rot="21420000">
            <a:off x="891201" y="662656"/>
            <a:ext cx="9755187" cy="2766529"/>
          </a:xfrm>
          <a:prstGeom prst="rect">
            <a:avLst/>
          </a:prstGeom>
        </p:spPr>
        <p:txBody>
          <a:bodyPr anchor="b"/>
          <a:lstStyle>
            <a:lvl1pPr algn="r"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 rot="21420000">
            <a:off x="983061" y="3505208"/>
            <a:ext cx="9755188" cy="550334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sz="2800">
                <a:solidFill>
                  <a:srgbClr val="808080"/>
                </a:solidFill>
              </a:defRPr>
            </a:lvl1pPr>
            <a:lvl2pPr marL="0" indent="457200" algn="r">
              <a:buClrTx/>
              <a:buSzTx/>
              <a:buFontTx/>
              <a:buNone/>
              <a:defRPr sz="2800">
                <a:solidFill>
                  <a:srgbClr val="808080"/>
                </a:solidFill>
              </a:defRPr>
            </a:lvl2pPr>
            <a:lvl3pPr marL="0" indent="914400" algn="r">
              <a:buClrTx/>
              <a:buSzTx/>
              <a:buFontTx/>
              <a:buNone/>
              <a:defRPr sz="2800">
                <a:solidFill>
                  <a:srgbClr val="808080"/>
                </a:solidFill>
              </a:defRPr>
            </a:lvl3pPr>
            <a:lvl4pPr marL="0" indent="1371600" algn="r">
              <a:buClrTx/>
              <a:buSzTx/>
              <a:buFontTx/>
              <a:buNone/>
              <a:defRPr sz="2800">
                <a:solidFill>
                  <a:srgbClr val="808080"/>
                </a:solidFill>
              </a:defRPr>
            </a:lvl4pPr>
            <a:lvl5pPr marL="0" indent="1828800" algn="r">
              <a:buClrTx/>
              <a:buSzTx/>
              <a:buFontTx/>
              <a:buNone/>
              <a:defRPr sz="28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5-Point Star 24"/>
          <p:cNvSpPr/>
          <p:nvPr/>
        </p:nvSpPr>
        <p:spPr>
          <a:xfrm rot="21420000">
            <a:off x="4221384" y="5111355"/>
            <a:ext cx="515388" cy="515387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rgbClr val="000000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 rot="21420000">
            <a:off x="10113531" y="3852012"/>
            <a:ext cx="383640" cy="4597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9" cy="5888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685801" y="685798"/>
            <a:ext cx="10392513" cy="3194905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779" y="4702923"/>
            <a:ext cx="10394730" cy="68247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600"/>
            </a:lvl1pPr>
            <a:lvl2pPr marL="0" indent="457200">
              <a:buClrTx/>
              <a:buSzTx/>
              <a:buFontTx/>
              <a:buNone/>
              <a:defRPr sz="1600"/>
            </a:lvl2pPr>
            <a:lvl3pPr marL="0" indent="914400">
              <a:buClrTx/>
              <a:buSzTx/>
              <a:buFontTx/>
              <a:buNone/>
              <a:defRPr sz="1600"/>
            </a:lvl3pPr>
            <a:lvl4pPr marL="0" indent="1371600">
              <a:buClrTx/>
              <a:buSzTx/>
              <a:buFontTx/>
              <a:buNone/>
              <a:defRPr sz="1600"/>
            </a:lvl4pPr>
            <a:lvl5pPr marL="0" indent="18288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4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779" y="4106333"/>
            <a:ext cx="10394730" cy="1273607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800"/>
            </a:lvl1pPr>
            <a:lvl2pPr marL="0" indent="457200" algn="ctr">
              <a:buClrTx/>
              <a:buSzTx/>
              <a:buFontTx/>
              <a:buNone/>
              <a:defRPr sz="1800"/>
            </a:lvl2pPr>
            <a:lvl3pPr marL="0" indent="914400" algn="ctr">
              <a:buClrTx/>
              <a:buSzTx/>
              <a:buFontTx/>
              <a:buNone/>
              <a:defRPr sz="1800"/>
            </a:lvl3pPr>
            <a:lvl4pPr marL="0" indent="1371600" algn="ctr">
              <a:buClrTx/>
              <a:buSzTx/>
              <a:buFontTx/>
              <a:buNone/>
              <a:defRPr sz="1800"/>
            </a:lvl4pPr>
            <a:lvl5pPr marL="0" indent="1828800" algn="ctr"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1" cy="2916704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50263" y="3610031"/>
            <a:ext cx="8667958" cy="377769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sz="1400">
                <a:solidFill>
                  <a:srgbClr val="808080"/>
                </a:solidFill>
              </a:defRPr>
            </a:lvl1pPr>
            <a:lvl2pPr marL="0" indent="457200" algn="r">
              <a:buClrTx/>
              <a:buSzTx/>
              <a:buFontTx/>
              <a:buNone/>
              <a:defRPr sz="1400">
                <a:solidFill>
                  <a:srgbClr val="808080"/>
                </a:solidFill>
              </a:defRPr>
            </a:lvl2pPr>
            <a:lvl3pPr marL="0" indent="914400" algn="r">
              <a:buClrTx/>
              <a:buSzTx/>
              <a:buFontTx/>
              <a:buNone/>
              <a:defRPr sz="1400">
                <a:solidFill>
                  <a:srgbClr val="808080"/>
                </a:solidFill>
              </a:defRPr>
            </a:lvl3pPr>
            <a:lvl4pPr marL="0" indent="1371600" algn="r">
              <a:buClrTx/>
              <a:buSzTx/>
              <a:buFontTx/>
              <a:buNone/>
              <a:defRPr sz="1400">
                <a:solidFill>
                  <a:srgbClr val="808080"/>
                </a:solidFill>
              </a:defRPr>
            </a:lvl4pPr>
            <a:lvl5pPr marL="0" indent="1828800" algn="r">
              <a:buClrTx/>
              <a:buSzTx/>
              <a:buFontTx/>
              <a:buNone/>
              <a:defRPr sz="14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1" y="4106333"/>
            <a:ext cx="10396882" cy="1268253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800"/>
            </a:pPr>
            <a:endParaRPr/>
          </a:p>
        </p:txBody>
      </p:sp>
      <p:sp>
        <p:nvSpPr>
          <p:cNvPr id="125" name="TextBox 12"/>
          <p:cNvSpPr txBox="1"/>
          <p:nvPr/>
        </p:nvSpPr>
        <p:spPr>
          <a:xfrm>
            <a:off x="685801" y="516995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 cap="all"/>
            </a:lvl1pPr>
          </a:lstStyle>
          <a:p>
            <a:r>
              <a:t>“</a:t>
            </a:r>
          </a:p>
        </p:txBody>
      </p:sp>
      <p:sp>
        <p:nvSpPr>
          <p:cNvPr id="126" name="TextBox 13"/>
          <p:cNvSpPr txBox="1"/>
          <p:nvPr/>
        </p:nvSpPr>
        <p:spPr>
          <a:xfrm>
            <a:off x="10473083" y="2547195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/>
            </a:lvl1pPr>
          </a:lstStyle>
          <a:p>
            <a:r>
              <a:t>”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8" cy="251183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4247467"/>
            <a:ext cx="10394708" cy="114064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196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1" y="2063394"/>
            <a:ext cx="3310130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457200" algn="ctr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914400" algn="ctr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1371600" algn="ctr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1828800" algn="ctr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1" y="2639658"/>
            <a:ext cx="3310130" cy="2734929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4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34622" y="2063394"/>
            <a:ext cx="3310129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4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34620" y="2639658"/>
            <a:ext cx="3310130" cy="2734929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4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770379" y="2063394"/>
            <a:ext cx="3310130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90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4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770379" y="2639658"/>
            <a:ext cx="3310130" cy="2734929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1839" y="3813025"/>
            <a:ext cx="3310130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lvl1pPr>
            <a:lvl2pPr marL="0" indent="457200" algn="ctr">
              <a:lnSpc>
                <a:spcPct val="90000"/>
              </a:lnSpc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lvl2pPr>
            <a:lvl3pPr marL="0" indent="914400" algn="ctr">
              <a:lnSpc>
                <a:spcPct val="90000"/>
              </a:lnSpc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lvl3pPr>
            <a:lvl4pPr marL="0" indent="1371600" algn="ctr">
              <a:lnSpc>
                <a:spcPct val="90000"/>
              </a:lnSpc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lvl4pPr>
            <a:lvl5pPr marL="0" indent="1828800" algn="ctr">
              <a:lnSpc>
                <a:spcPct val="90000"/>
              </a:lnSpc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5779" y="2063394"/>
            <a:ext cx="3310130" cy="1536726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16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1839" y="4389287"/>
            <a:ext cx="3310130" cy="985299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6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237409" y="3813025"/>
            <a:ext cx="3310130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90000"/>
              </a:lnSpc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6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235999" y="2063394"/>
            <a:ext cx="3310129" cy="1535238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16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235999" y="4389285"/>
            <a:ext cx="3310129" cy="985301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6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768943" y="3813025"/>
            <a:ext cx="3310129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90000"/>
              </a:lnSpc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768818" y="2063394"/>
            <a:ext cx="3310129" cy="1537197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166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768818" y="4389284"/>
            <a:ext cx="3310129" cy="985303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063395"/>
            <a:ext cx="10394708" cy="331119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8" cy="319348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1" y="3742266"/>
            <a:ext cx="10394708" cy="163961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2063395"/>
            <a:ext cx="5088714" cy="3311190"/>
          </a:xfrm>
          <a:prstGeom prst="rect">
            <a:avLst/>
          </a:prstGeom>
        </p:spPr>
        <p:txBody>
          <a:bodyPr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8" cy="11581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8355" y="2063395"/>
            <a:ext cx="4856159" cy="67999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ClrTx/>
              <a:buSzTx/>
              <a:buFontTx/>
              <a:buNone/>
              <a:defRPr sz="2600">
                <a:solidFill>
                  <a:schemeClr val="accent1"/>
                </a:solidFill>
              </a:defRPr>
            </a:lvl1pPr>
            <a:lvl2pPr marL="0" indent="457200">
              <a:lnSpc>
                <a:spcPct val="90000"/>
              </a:lnSpc>
              <a:buClrTx/>
              <a:buSzTx/>
              <a:buFontTx/>
              <a:buNone/>
              <a:defRPr sz="2600">
                <a:solidFill>
                  <a:schemeClr val="accent1"/>
                </a:solidFill>
              </a:defRPr>
            </a:lvl2pPr>
            <a:lvl3pPr marL="0" indent="914400">
              <a:lnSpc>
                <a:spcPct val="90000"/>
              </a:lnSpc>
              <a:buClrTx/>
              <a:buSzTx/>
              <a:buFontTx/>
              <a:buNone/>
              <a:defRPr sz="2600">
                <a:solidFill>
                  <a:schemeClr val="accent1"/>
                </a:solidFill>
              </a:defRPr>
            </a:lvl3pPr>
            <a:lvl4pPr marL="0" indent="1371600">
              <a:lnSpc>
                <a:spcPct val="90000"/>
              </a:lnSpc>
              <a:buClrTx/>
              <a:buSzTx/>
              <a:buFontTx/>
              <a:buNone/>
              <a:defRPr sz="2600">
                <a:solidFill>
                  <a:schemeClr val="accent1"/>
                </a:solidFill>
              </a:defRPr>
            </a:lvl4pPr>
            <a:lvl5pPr marL="0" indent="1828800">
              <a:lnSpc>
                <a:spcPct val="90000"/>
              </a:lnSpc>
              <a:buClrTx/>
              <a:buSzTx/>
              <a:buFontTx/>
              <a:buNone/>
              <a:defRPr sz="26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18190" y="2063395"/>
            <a:ext cx="4864493" cy="679995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ClrTx/>
              <a:buSzTx/>
              <a:buFontTx/>
              <a:buNone/>
              <a:defRPr sz="26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693642" y="685800"/>
            <a:ext cx="4126862" cy="2023253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46131" y="685800"/>
            <a:ext cx="6034376" cy="46887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642" y="2709052"/>
            <a:ext cx="4126861" cy="2665534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ClrTx/>
              <a:buSzTx/>
              <a:buFontTx/>
              <a:buNone/>
              <a:defRPr sz="1800"/>
            </a:pP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3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9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7482361" y="0"/>
            <a:ext cx="3598147" cy="5071534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1" y="2709052"/>
            <a:ext cx="6345302" cy="2362482"/>
          </a:xfrm>
          <a:prstGeom prst="rect">
            <a:avLst/>
          </a:prstGeom>
        </p:spPr>
        <p:txBody>
          <a:bodyPr anchor="t"/>
          <a:lstStyle>
            <a:lvl1pPr marL="0" indent="0" algn="ctr">
              <a:buClrTx/>
              <a:buSzTx/>
              <a:buFontTx/>
              <a:buNone/>
              <a:defRPr sz="1800"/>
            </a:lvl1pPr>
            <a:lvl2pPr marL="0" indent="457200" algn="ctr">
              <a:buClrTx/>
              <a:buSzTx/>
              <a:buFontTx/>
              <a:buNone/>
              <a:defRPr sz="1800"/>
            </a:lvl2pPr>
            <a:lvl3pPr marL="0" indent="914400" algn="ctr">
              <a:buClrTx/>
              <a:buSzTx/>
              <a:buFontTx/>
              <a:buNone/>
              <a:defRPr sz="1800"/>
            </a:lvl3pPr>
            <a:lvl4pPr marL="0" indent="1371600" algn="ctr">
              <a:buClrTx/>
              <a:buSzTx/>
              <a:buFontTx/>
              <a:buNone/>
              <a:defRPr sz="1800"/>
            </a:lvl4pPr>
            <a:lvl5pPr marL="0" indent="1828800" algn="ctr"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9"/>
          <p:cNvGrpSpPr/>
          <p:nvPr/>
        </p:nvGrpSpPr>
        <p:grpSpPr>
          <a:xfrm>
            <a:off x="-25398" y="0"/>
            <a:ext cx="12005352" cy="6644081"/>
            <a:chOff x="0" y="0"/>
            <a:chExt cx="12005350" cy="6644080"/>
          </a:xfrm>
        </p:grpSpPr>
        <p:sp>
          <p:nvSpPr>
            <p:cNvPr id="3" name="Rectangle 10"/>
            <p:cNvSpPr/>
            <p:nvPr/>
          </p:nvSpPr>
          <p:spPr>
            <a:xfrm>
              <a:off x="25397" y="0"/>
              <a:ext cx="11979954" cy="6644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01600" dist="76200" dir="4380000" rotWithShape="0">
                <a:srgbClr val="000000">
                  <a:alpha val="6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Freeform 11"/>
            <p:cNvSpPr/>
            <p:nvPr/>
          </p:nvSpPr>
          <p:spPr>
            <a:xfrm>
              <a:off x="-1" y="0"/>
              <a:ext cx="11773292" cy="641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7" y="0"/>
                  </a:moveTo>
                  <a:lnTo>
                    <a:pt x="21600" y="21600"/>
                  </a:lnTo>
                  <a:lnTo>
                    <a:pt x="0" y="21572"/>
                  </a:lnTo>
                </a:path>
              </a:pathLst>
            </a:custGeom>
            <a:noFill/>
            <a:ln w="8255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Rectangle 12"/>
            <p:cNvSpPr/>
            <p:nvPr/>
          </p:nvSpPr>
          <p:spPr>
            <a:xfrm>
              <a:off x="25398" y="5600215"/>
              <a:ext cx="11706513" cy="780582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rgbClr val="5C0707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02311" y="5713198"/>
            <a:ext cx="476806" cy="586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3200" cap="all">
                <a:solidFill>
                  <a:srgbClr val="5C070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Impac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Impac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Impac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Impac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Impac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Impac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60000"/>
        <a:buFont typeface="Arial"/>
        <a:buChar char="•"/>
        <a:tabLst/>
        <a:defRPr sz="2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Impact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60000"/>
        <a:buFont typeface="Arial"/>
        <a:buChar char="•"/>
        <a:tabLst/>
        <a:defRPr sz="2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Impact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60000"/>
        <a:buFont typeface="Arial"/>
        <a:buChar char="•"/>
        <a:tabLst/>
        <a:defRPr sz="2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Impact"/>
        </a:defRPr>
      </a:lvl3pPr>
      <a:lvl4pPr marL="1698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60000"/>
        <a:buFont typeface="Arial"/>
        <a:buChar char="•"/>
        <a:tabLst/>
        <a:defRPr sz="2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Impact"/>
        </a:defRPr>
      </a:lvl4pPr>
      <a:lvl5pPr marL="21553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60000"/>
        <a:buFont typeface="Arial"/>
        <a:buChar char="•"/>
        <a:tabLst/>
        <a:defRPr sz="2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Impact"/>
        </a:defRPr>
      </a:lvl5pPr>
      <a:lvl6pPr marL="26125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60000"/>
        <a:buFont typeface="Arial"/>
        <a:buChar char="•"/>
        <a:tabLst/>
        <a:defRPr sz="2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Impact"/>
        </a:defRPr>
      </a:lvl6pPr>
      <a:lvl7pPr marL="30697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60000"/>
        <a:buFont typeface="Arial"/>
        <a:buChar char="•"/>
        <a:tabLst/>
        <a:defRPr sz="2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Impact"/>
        </a:defRPr>
      </a:lvl7pPr>
      <a:lvl8pPr marL="35269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60000"/>
        <a:buFont typeface="Arial"/>
        <a:buChar char="•"/>
        <a:tabLst/>
        <a:defRPr sz="2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Impact"/>
        </a:defRPr>
      </a:lvl8pPr>
      <a:lvl9pPr marL="3984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60000"/>
        <a:buFont typeface="Arial"/>
        <a:buChar char="•"/>
        <a:tabLst/>
        <a:defRPr sz="20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Impact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0MQRzZdjC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ctrTitle"/>
          </p:nvPr>
        </p:nvSpPr>
        <p:spPr>
          <a:xfrm rot="21420000">
            <a:off x="891200" y="662655"/>
            <a:ext cx="9755189" cy="2766530"/>
          </a:xfrm>
          <a:prstGeom prst="rect">
            <a:avLst/>
          </a:prstGeom>
        </p:spPr>
        <p:txBody>
          <a:bodyPr/>
          <a:lstStyle/>
          <a:p>
            <a:pPr>
              <a:defRPr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rPr dirty="0"/>
              <a:t>Christmas </a:t>
            </a:r>
            <a:br>
              <a:rPr dirty="0"/>
            </a:br>
            <a:r>
              <a:rPr dirty="0"/>
              <a:t>Mo</a:t>
            </a:r>
            <a:r>
              <a:rPr lang="en-US" dirty="0"/>
              <a:t>vi</a:t>
            </a:r>
            <a:r>
              <a:rPr dirty="0"/>
              <a:t>e Trivia!</a:t>
            </a:r>
          </a:p>
        </p:txBody>
      </p:sp>
      <p:sp>
        <p:nvSpPr>
          <p:cNvPr id="177" name="Subtitle 2"/>
          <p:cNvSpPr txBox="1">
            <a:spLocks noGrp="1"/>
          </p:cNvSpPr>
          <p:nvPr>
            <p:ph type="subTitle" sz="quarter" idx="1"/>
          </p:nvPr>
        </p:nvSpPr>
        <p:spPr>
          <a:xfrm rot="21420000">
            <a:off x="983061" y="3505208"/>
            <a:ext cx="9755189" cy="550334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>
            <a:spLocks noGrp="1"/>
          </p:cNvSpPr>
          <p:nvPr>
            <p:ph type="title"/>
          </p:nvPr>
        </p:nvSpPr>
        <p:spPr>
          <a:xfrm>
            <a:off x="693642" y="556591"/>
            <a:ext cx="4126862" cy="92682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 </a:t>
            </a:r>
          </a:p>
        </p:txBody>
      </p:sp>
      <p:pic>
        <p:nvPicPr>
          <p:cNvPr id="213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98544"/>
            <a:ext cx="5926793" cy="397095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693642" y="1602685"/>
            <a:ext cx="4126861" cy="3891171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lnSpc>
                <a:spcPct val="100000"/>
              </a:lnSpc>
              <a:buSzTx/>
              <a:buNone/>
              <a:defRPr sz="72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Turbo</a:t>
            </a:r>
            <a:endParaRPr sz="1800"/>
          </a:p>
          <a:p>
            <a:pPr marL="0" indent="0" algn="ctr">
              <a:lnSpc>
                <a:spcPct val="100000"/>
              </a:lnSpc>
              <a:buSzTx/>
              <a:buNone/>
              <a:defRPr sz="72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man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>
            <a:spLocks noGrp="1"/>
          </p:cNvSpPr>
          <p:nvPr>
            <p:ph type="title"/>
          </p:nvPr>
        </p:nvSpPr>
        <p:spPr>
          <a:xfrm>
            <a:off x="685801" y="685799"/>
            <a:ext cx="10396882" cy="188845"/>
          </a:xfrm>
          <a:prstGeom prst="rect">
            <a:avLst/>
          </a:prstGeom>
        </p:spPr>
        <p:txBody>
          <a:bodyPr/>
          <a:lstStyle>
            <a:lvl1pPr defTabSz="365760">
              <a:defRPr sz="1920"/>
            </a:lvl1pPr>
          </a:lstStyle>
          <a:p>
            <a:r>
              <a:t> </a:t>
            </a:r>
          </a:p>
        </p:txBody>
      </p:sp>
      <p:sp>
        <p:nvSpPr>
          <p:cNvPr id="21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5799" y="874643"/>
            <a:ext cx="10394709" cy="449994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66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What is the highest grossing Christmas movie of all time?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>
            <a:spLocks noGrp="1"/>
          </p:cNvSpPr>
          <p:nvPr>
            <p:ph type="title"/>
          </p:nvPr>
        </p:nvSpPr>
        <p:spPr>
          <a:xfrm>
            <a:off x="693642" y="685799"/>
            <a:ext cx="4126862" cy="194735"/>
          </a:xfrm>
          <a:prstGeom prst="rect">
            <a:avLst/>
          </a:prstGeom>
        </p:spPr>
        <p:txBody>
          <a:bodyPr/>
          <a:lstStyle>
            <a:lvl1pPr defTabSz="365760">
              <a:defRPr sz="1280"/>
            </a:lvl1pPr>
          </a:lstStyle>
          <a:p>
            <a:r>
              <a:t> </a:t>
            </a:r>
          </a:p>
        </p:txBody>
      </p:sp>
      <p:sp>
        <p:nvSpPr>
          <p:cNvPr id="220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1272321" y="783511"/>
            <a:ext cx="4126861" cy="4494053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SzTx/>
              <a:buNone/>
              <a:defRPr sz="54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Dr. seuss’</a:t>
            </a:r>
            <a:endParaRPr sz="1800"/>
          </a:p>
          <a:p>
            <a:pPr marL="0" indent="0" algn="ctr">
              <a:buSzTx/>
              <a:buNone/>
              <a:defRPr sz="54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The grinch</a:t>
            </a:r>
            <a:endParaRPr sz="1800"/>
          </a:p>
          <a:p>
            <a:pPr marL="0" indent="0" algn="ctr">
              <a:buSzTx/>
              <a:buNone/>
              <a:defRPr sz="54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(2018)</a:t>
            </a:r>
            <a:endParaRPr sz="1800"/>
          </a:p>
          <a:p>
            <a:pPr marL="0" indent="0" algn="ctr">
              <a:buSzTx/>
              <a:buNone/>
              <a:defRPr sz="54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512 million</a:t>
            </a:r>
          </a:p>
        </p:txBody>
      </p:sp>
      <p:pic>
        <p:nvPicPr>
          <p:cNvPr id="221" name="Content Placeholder 9" descr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53" y="685800"/>
            <a:ext cx="3338906" cy="4689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>
            <a:spLocks noGrp="1"/>
          </p:cNvSpPr>
          <p:nvPr>
            <p:ph type="title"/>
          </p:nvPr>
        </p:nvSpPr>
        <p:spPr>
          <a:xfrm>
            <a:off x="685801" y="685801"/>
            <a:ext cx="10396882" cy="6957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 </a:t>
            </a:r>
          </a:p>
        </p:txBody>
      </p:sp>
      <p:sp>
        <p:nvSpPr>
          <p:cNvPr id="22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5799" y="755376"/>
            <a:ext cx="10394709" cy="461921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8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In a Christmas story, What was the secret message Ralphie deciphered from the Little Orphan Annie radio show?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 txBox="1">
            <a:spLocks noGrp="1"/>
          </p:cNvSpPr>
          <p:nvPr>
            <p:ph type="title"/>
          </p:nvPr>
        </p:nvSpPr>
        <p:spPr>
          <a:xfrm>
            <a:off x="693642" y="685800"/>
            <a:ext cx="4126862" cy="294861"/>
          </a:xfrm>
          <a:prstGeom prst="rect">
            <a:avLst/>
          </a:prstGeom>
        </p:spPr>
        <p:txBody>
          <a:bodyPr/>
          <a:lstStyle>
            <a:lvl1pPr defTabSz="374904">
              <a:defRPr sz="1312"/>
            </a:lvl1pPr>
          </a:lstStyle>
          <a:p>
            <a:r>
              <a:t> </a:t>
            </a:r>
          </a:p>
        </p:txBody>
      </p:sp>
      <p:pic>
        <p:nvPicPr>
          <p:cNvPr id="227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615" y="1083732"/>
            <a:ext cx="6280991" cy="351735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693642" y="1301295"/>
            <a:ext cx="4126861" cy="3299791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48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“Be sure to drink your ovaltine”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35835"/>
          </a:xfrm>
          <a:prstGeom prst="rect">
            <a:avLst/>
          </a:prstGeom>
        </p:spPr>
        <p:txBody>
          <a:bodyPr/>
          <a:lstStyle>
            <a:lvl1pPr defTabSz="365760">
              <a:defRPr sz="1920"/>
            </a:lvl1pPr>
          </a:lstStyle>
          <a:p>
            <a:r>
              <a:t> </a:t>
            </a:r>
          </a:p>
        </p:txBody>
      </p:sp>
      <p:sp>
        <p:nvSpPr>
          <p:cNvPr id="23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5799" y="821635"/>
            <a:ext cx="10394709" cy="455295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6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In the nightmare before Christmas what does jack call santa claus?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>
            <a:spLocks noGrp="1"/>
          </p:cNvSpPr>
          <p:nvPr>
            <p:ph type="title"/>
          </p:nvPr>
        </p:nvSpPr>
        <p:spPr>
          <a:xfrm>
            <a:off x="693642" y="685800"/>
            <a:ext cx="4126862" cy="304800"/>
          </a:xfrm>
          <a:prstGeom prst="rect">
            <a:avLst/>
          </a:prstGeom>
        </p:spPr>
        <p:txBody>
          <a:bodyPr/>
          <a:lstStyle>
            <a:lvl1pPr defTabSz="402336">
              <a:defRPr sz="1408"/>
            </a:lvl1pPr>
          </a:lstStyle>
          <a:p>
            <a:r>
              <a:t> </a:t>
            </a:r>
          </a:p>
        </p:txBody>
      </p:sp>
      <p:pic>
        <p:nvPicPr>
          <p:cNvPr id="234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257" y="990600"/>
            <a:ext cx="5158317" cy="386873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693642" y="1371599"/>
            <a:ext cx="4126861" cy="3200402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SzTx/>
              <a:buNone/>
              <a:defRPr sz="6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Sandy</a:t>
            </a:r>
            <a:endParaRPr sz="1800"/>
          </a:p>
          <a:p>
            <a:pPr marL="0" indent="0" algn="ctr">
              <a:buSzTx/>
              <a:buNone/>
              <a:defRPr sz="6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Claws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"/>
          <p:cNvSpPr txBox="1">
            <a:spLocks noGrp="1"/>
          </p:cNvSpPr>
          <p:nvPr>
            <p:ph type="title"/>
          </p:nvPr>
        </p:nvSpPr>
        <p:spPr>
          <a:xfrm>
            <a:off x="684712" y="254000"/>
            <a:ext cx="10396883" cy="115196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38" name="Which 2005 christmas time movie featured Ryan Reynolds?"/>
          <p:cNvSpPr txBox="1">
            <a:spLocks noGrp="1"/>
          </p:cNvSpPr>
          <p:nvPr>
            <p:ph type="body" idx="1"/>
          </p:nvPr>
        </p:nvSpPr>
        <p:spPr>
          <a:xfrm>
            <a:off x="685800" y="1326795"/>
            <a:ext cx="10394708" cy="3311190"/>
          </a:xfrm>
          <a:prstGeom prst="rect">
            <a:avLst/>
          </a:prstGeom>
        </p:spPr>
        <p:txBody>
          <a:bodyPr/>
          <a:lstStyle>
            <a:lvl1pPr marL="0" indent="0" defTabSz="694944">
              <a:spcBef>
                <a:spcPts val="700"/>
              </a:spcBef>
              <a:buSzTx/>
              <a:buNone/>
              <a:defRPr sz="608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Which 2005 christmas time movie featured Ryan Reynolds?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"/>
          <p:cNvSpPr txBox="1">
            <a:spLocks noGrp="1"/>
          </p:cNvSpPr>
          <p:nvPr>
            <p:ph type="title"/>
          </p:nvPr>
        </p:nvSpPr>
        <p:spPr>
          <a:xfrm>
            <a:off x="684712" y="-215900"/>
            <a:ext cx="10396883" cy="115196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41" name="Just Friends"/>
          <p:cNvSpPr txBox="1">
            <a:spLocks noGrp="1"/>
          </p:cNvSpPr>
          <p:nvPr>
            <p:ph type="body" idx="1"/>
          </p:nvPr>
        </p:nvSpPr>
        <p:spPr>
          <a:xfrm>
            <a:off x="1333500" y="1225195"/>
            <a:ext cx="10394708" cy="331119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8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 Just Friends</a:t>
            </a:r>
          </a:p>
        </p:txBody>
      </p:sp>
      <p:pic>
        <p:nvPicPr>
          <p:cNvPr id="242" name="Just_friends.jpeg" descr="Just_friend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963" y="531547"/>
            <a:ext cx="3302001" cy="487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pic>
        <p:nvPicPr>
          <p:cNvPr id="245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b="603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6" name="In 1988, what christmas movie was Alan rickman in?"/>
          <p:cNvSpPr txBox="1">
            <a:spLocks noGrp="1"/>
          </p:cNvSpPr>
          <p:nvPr>
            <p:ph type="body" sz="half" idx="1"/>
          </p:nvPr>
        </p:nvSpPr>
        <p:spPr>
          <a:xfrm>
            <a:off x="596900" y="1684726"/>
            <a:ext cx="6345302" cy="3274629"/>
          </a:xfrm>
          <a:prstGeom prst="rect">
            <a:avLst/>
          </a:prstGeom>
        </p:spPr>
        <p:txBody>
          <a:bodyPr/>
          <a:lstStyle>
            <a:lvl1pPr algn="l" defTabSz="685800">
              <a:spcBef>
                <a:spcPts val="700"/>
              </a:spcBef>
              <a:defRPr sz="525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In 1988, what christmas movie was Alan rickman in?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49087"/>
          </a:xfrm>
          <a:prstGeom prst="rect">
            <a:avLst/>
          </a:prstGeom>
        </p:spPr>
        <p:txBody>
          <a:bodyPr/>
          <a:lstStyle>
            <a:lvl1pPr defTabSz="365760">
              <a:defRPr sz="1920"/>
            </a:lvl1pPr>
          </a:lstStyle>
          <a:p>
            <a:r>
              <a:t> </a:t>
            </a:r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5800" y="685800"/>
            <a:ext cx="10394709" cy="444693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8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What is the dad’s </a:t>
            </a:r>
          </a:p>
          <a:p>
            <a:pPr marL="0" indent="0" algn="ctr">
              <a:buSzTx/>
              <a:buNone/>
              <a:defRPr sz="8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pPr>
            <a:r>
              <a:t>name in home alone?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49" name="DIe hard!"/>
          <p:cNvSpPr txBox="1">
            <a:spLocks noGrp="1"/>
          </p:cNvSpPr>
          <p:nvPr>
            <p:ph type="body" sz="quarter" idx="1"/>
          </p:nvPr>
        </p:nvSpPr>
        <p:spPr>
          <a:xfrm>
            <a:off x="685789" y="4308334"/>
            <a:ext cx="10394730" cy="1280262"/>
          </a:xfrm>
          <a:prstGeom prst="rect">
            <a:avLst/>
          </a:prstGeom>
        </p:spPr>
        <p:txBody>
          <a:bodyPr/>
          <a:lstStyle>
            <a:lvl1pPr algn="ctr" defTabSz="786384">
              <a:spcBef>
                <a:spcPts val="800"/>
              </a:spcBef>
              <a:defRPr sz="77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DIe hard!</a:t>
            </a:r>
          </a:p>
        </p:txBody>
      </p:sp>
      <p:pic>
        <p:nvPicPr>
          <p:cNvPr id="250" name="200.gif" descr="200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92" y="437831"/>
            <a:ext cx="7032772" cy="3950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53" name="What is the name of the department store where buddy meets Jovie in elf?"/>
          <p:cNvSpPr txBox="1">
            <a:spLocks noGrp="1"/>
          </p:cNvSpPr>
          <p:nvPr>
            <p:ph type="body" idx="1"/>
          </p:nvPr>
        </p:nvSpPr>
        <p:spPr>
          <a:xfrm>
            <a:off x="1059324" y="1314095"/>
            <a:ext cx="10394708" cy="3311190"/>
          </a:xfrm>
          <a:prstGeom prst="rect">
            <a:avLst/>
          </a:prstGeom>
        </p:spPr>
        <p:txBody>
          <a:bodyPr/>
          <a:lstStyle>
            <a:lvl1pPr marL="0" indent="0" defTabSz="694944">
              <a:spcBef>
                <a:spcPts val="700"/>
              </a:spcBef>
              <a:buClrTx/>
              <a:buSzTx/>
              <a:buFontTx/>
              <a:buNone/>
              <a:defRPr sz="608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What is the name of the department store where buddy meets Jovie in elf?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>
            <a:spLocks noGrp="1"/>
          </p:cNvSpPr>
          <p:nvPr>
            <p:ph type="title"/>
          </p:nvPr>
        </p:nvSpPr>
        <p:spPr>
          <a:xfrm>
            <a:off x="685800" y="-901700"/>
            <a:ext cx="6345303" cy="2023253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56" name="Gimbels"/>
          <p:cNvSpPr txBox="1">
            <a:spLocks noGrp="1"/>
          </p:cNvSpPr>
          <p:nvPr>
            <p:ph type="body" sz="quarter" idx="1"/>
          </p:nvPr>
        </p:nvSpPr>
        <p:spPr>
          <a:xfrm>
            <a:off x="685801" y="1934352"/>
            <a:ext cx="6345302" cy="2362482"/>
          </a:xfrm>
          <a:prstGeom prst="rect">
            <a:avLst/>
          </a:prstGeom>
        </p:spPr>
        <p:txBody>
          <a:bodyPr/>
          <a:lstStyle>
            <a:lvl1pPr>
              <a:defRPr sz="8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Gimbels</a:t>
            </a:r>
          </a:p>
        </p:txBody>
      </p:sp>
      <p:pic>
        <p:nvPicPr>
          <p:cNvPr id="257" name="5fbe7eb8037cbd001861246a.jpeg" descr="5fbe7eb8037cbd001861246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395" y="992277"/>
            <a:ext cx="5041406" cy="3781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 txBox="1">
            <a:spLocks noGrp="1"/>
          </p:cNvSpPr>
          <p:nvPr>
            <p:ph type="title"/>
          </p:nvPr>
        </p:nvSpPr>
        <p:spPr>
          <a:xfrm>
            <a:off x="520701" y="-749300"/>
            <a:ext cx="10396882" cy="115196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60" name="In the Disney original movie, the ultimate christmas present, what did Allie steal from santa?"/>
          <p:cNvSpPr txBox="1">
            <a:spLocks noGrp="1"/>
          </p:cNvSpPr>
          <p:nvPr>
            <p:ph type="body" idx="1"/>
          </p:nvPr>
        </p:nvSpPr>
        <p:spPr>
          <a:xfrm>
            <a:off x="685800" y="1199795"/>
            <a:ext cx="10394708" cy="3311190"/>
          </a:xfrm>
          <a:prstGeom prst="rect">
            <a:avLst/>
          </a:prstGeom>
        </p:spPr>
        <p:txBody>
          <a:bodyPr/>
          <a:lstStyle>
            <a:lvl1pPr marL="0" indent="0" defTabSz="658368">
              <a:spcBef>
                <a:spcPts val="700"/>
              </a:spcBef>
              <a:buClrTx/>
              <a:buSzTx/>
              <a:buFontTx/>
              <a:buNone/>
              <a:defRPr sz="576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In the Disney original movie, the ultimate christmas present, what did Allie steal from santa?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"/>
          <p:cNvSpPr txBox="1">
            <a:spLocks noGrp="1"/>
          </p:cNvSpPr>
          <p:nvPr>
            <p:ph type="title"/>
          </p:nvPr>
        </p:nvSpPr>
        <p:spPr>
          <a:xfrm>
            <a:off x="685800" y="-1155700"/>
            <a:ext cx="6345302" cy="2023253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63" name="A weather machine"/>
          <p:cNvSpPr txBox="1">
            <a:spLocks noGrp="1"/>
          </p:cNvSpPr>
          <p:nvPr>
            <p:ph type="body" sz="half" idx="1"/>
          </p:nvPr>
        </p:nvSpPr>
        <p:spPr>
          <a:xfrm>
            <a:off x="685800" y="1483666"/>
            <a:ext cx="6345302" cy="2953178"/>
          </a:xfrm>
          <a:prstGeom prst="rect">
            <a:avLst/>
          </a:prstGeom>
        </p:spPr>
        <p:txBody>
          <a:bodyPr/>
          <a:lstStyle>
            <a:lvl1pPr>
              <a:defRPr sz="8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A weather machine</a:t>
            </a:r>
          </a:p>
        </p:txBody>
      </p:sp>
      <p:pic>
        <p:nvPicPr>
          <p:cNvPr id="264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094" y="1077953"/>
            <a:ext cx="6686683" cy="3764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le"/>
          <p:cNvSpPr txBox="1">
            <a:spLocks noGrp="1"/>
          </p:cNvSpPr>
          <p:nvPr>
            <p:ph type="title"/>
          </p:nvPr>
        </p:nvSpPr>
        <p:spPr>
          <a:xfrm>
            <a:off x="457201" y="-1117600"/>
            <a:ext cx="10396882" cy="115196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67" name="The actress who plays Cindy Lou who in how the grinch stole christmas, is also in what popular 2007 television show?"/>
          <p:cNvSpPr txBox="1">
            <a:spLocks noGrp="1"/>
          </p:cNvSpPr>
          <p:nvPr>
            <p:ph type="body" sz="half" idx="1"/>
          </p:nvPr>
        </p:nvSpPr>
        <p:spPr>
          <a:xfrm>
            <a:off x="723900" y="686374"/>
            <a:ext cx="6763847" cy="4358011"/>
          </a:xfrm>
          <a:prstGeom prst="rect">
            <a:avLst/>
          </a:prstGeom>
        </p:spPr>
        <p:txBody>
          <a:bodyPr/>
          <a:lstStyle>
            <a:lvl1pPr marL="0" indent="0" defTabSz="530351">
              <a:spcBef>
                <a:spcPts val="500"/>
              </a:spcBef>
              <a:buClrTx/>
              <a:buSzTx/>
              <a:buFontTx/>
              <a:buNone/>
              <a:defRPr sz="46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The actress who plays Cindy Lou who in how the grinch stole christmas, is also in what popular 2007 television show?</a:t>
            </a:r>
          </a:p>
        </p:txBody>
      </p:sp>
      <p:pic>
        <p:nvPicPr>
          <p:cNvPr id="268" name="download.jpeg" descr="downlo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105" y="1323024"/>
            <a:ext cx="2857501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"/>
          <p:cNvSpPr txBox="1">
            <a:spLocks noGrp="1"/>
          </p:cNvSpPr>
          <p:nvPr>
            <p:ph type="title"/>
          </p:nvPr>
        </p:nvSpPr>
        <p:spPr>
          <a:xfrm>
            <a:off x="685800" y="-1879600"/>
            <a:ext cx="6345303" cy="2023253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71" name="Gossip Girl"/>
          <p:cNvSpPr txBox="1">
            <a:spLocks noGrp="1"/>
          </p:cNvSpPr>
          <p:nvPr>
            <p:ph type="body" sz="quarter" idx="1"/>
          </p:nvPr>
        </p:nvSpPr>
        <p:spPr>
          <a:xfrm>
            <a:off x="800101" y="2247759"/>
            <a:ext cx="6345302" cy="2362482"/>
          </a:xfrm>
          <a:prstGeom prst="rect">
            <a:avLst/>
          </a:prstGeom>
        </p:spPr>
        <p:txBody>
          <a:bodyPr/>
          <a:lstStyle>
            <a:lvl1pPr>
              <a:defRPr sz="88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Gossip Girl</a:t>
            </a:r>
          </a:p>
        </p:txBody>
      </p:sp>
      <p:pic>
        <p:nvPicPr>
          <p:cNvPr id="272" name="gossip_girl_taylor_momsen_2011_a_p.jpeg" descr="gossip_girl_taylor_momsen_2011_a_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81" y="429408"/>
            <a:ext cx="3582651" cy="4783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"/>
          <p:cNvSpPr txBox="1">
            <a:spLocks noGrp="1"/>
          </p:cNvSpPr>
          <p:nvPr>
            <p:ph type="title"/>
          </p:nvPr>
        </p:nvSpPr>
        <p:spPr>
          <a:xfrm>
            <a:off x="684712" y="-292100"/>
            <a:ext cx="10396883" cy="115196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75" name="In The movie Rudolph the red nosed reindeer, what do bumbles do?"/>
          <p:cNvSpPr txBox="1">
            <a:spLocks noGrp="1"/>
          </p:cNvSpPr>
          <p:nvPr>
            <p:ph type="body" sz="half" idx="1"/>
          </p:nvPr>
        </p:nvSpPr>
        <p:spPr>
          <a:xfrm>
            <a:off x="711200" y="774109"/>
            <a:ext cx="6826365" cy="4219476"/>
          </a:xfrm>
          <a:prstGeom prst="rect">
            <a:avLst/>
          </a:prstGeom>
        </p:spPr>
        <p:txBody>
          <a:bodyPr/>
          <a:lstStyle>
            <a:lvl1pPr marL="0" indent="0" defTabSz="658368">
              <a:spcBef>
                <a:spcPts val="700"/>
              </a:spcBef>
              <a:buClrTx/>
              <a:buSzTx/>
              <a:buFontTx/>
              <a:buNone/>
              <a:defRPr sz="576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In The movie Rudolph the red nosed reindeer, what do bumbles do?</a:t>
            </a:r>
          </a:p>
        </p:txBody>
      </p:sp>
      <p:pic>
        <p:nvPicPr>
          <p:cNvPr id="276" name="Bumble_laughing.png" descr="Bumble_laugh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703" y="1967576"/>
            <a:ext cx="3175001" cy="236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"/>
          <p:cNvSpPr txBox="1">
            <a:spLocks noGrp="1"/>
          </p:cNvSpPr>
          <p:nvPr>
            <p:ph type="title"/>
          </p:nvPr>
        </p:nvSpPr>
        <p:spPr>
          <a:xfrm>
            <a:off x="684712" y="-190500"/>
            <a:ext cx="10396883" cy="115196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79" name="Bumbles Bounce!"/>
          <p:cNvSpPr txBox="1">
            <a:spLocks noGrp="1"/>
          </p:cNvSpPr>
          <p:nvPr>
            <p:ph type="body" idx="1"/>
          </p:nvPr>
        </p:nvSpPr>
        <p:spPr>
          <a:xfrm>
            <a:off x="2019300" y="1326795"/>
            <a:ext cx="10394708" cy="331119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8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Bumbles Bounce!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He end!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THe end!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Group 16"/>
          <p:cNvGrpSpPr/>
          <p:nvPr/>
        </p:nvGrpSpPr>
        <p:grpSpPr>
          <a:xfrm>
            <a:off x="-25398" y="0"/>
            <a:ext cx="12005352" cy="6644081"/>
            <a:chOff x="0" y="0"/>
            <a:chExt cx="12005350" cy="6644080"/>
          </a:xfrm>
        </p:grpSpPr>
        <p:sp>
          <p:nvSpPr>
            <p:cNvPr id="183" name="Rectangle 17"/>
            <p:cNvSpPr/>
            <p:nvPr/>
          </p:nvSpPr>
          <p:spPr>
            <a:xfrm>
              <a:off x="25397" y="0"/>
              <a:ext cx="11979954" cy="6644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01600" dist="76200" dir="4380000" rotWithShape="0">
                <a:srgbClr val="000000">
                  <a:alpha val="6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Freeform 11"/>
            <p:cNvSpPr/>
            <p:nvPr/>
          </p:nvSpPr>
          <p:spPr>
            <a:xfrm>
              <a:off x="-1" y="0"/>
              <a:ext cx="11773292" cy="641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7" y="0"/>
                  </a:moveTo>
                  <a:lnTo>
                    <a:pt x="21600" y="21600"/>
                  </a:lnTo>
                  <a:lnTo>
                    <a:pt x="0" y="21572"/>
                  </a:lnTo>
                </a:path>
              </a:pathLst>
            </a:custGeom>
            <a:noFill/>
            <a:ln w="8255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Rectangle 19"/>
            <p:cNvSpPr/>
            <p:nvPr/>
          </p:nvSpPr>
          <p:spPr>
            <a:xfrm>
              <a:off x="25398" y="5600215"/>
              <a:ext cx="11706513" cy="780582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rgbClr val="5C0707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xfrm>
            <a:off x="6174088" y="654244"/>
            <a:ext cx="4903456" cy="430551"/>
          </a:xfrm>
          <a:prstGeom prst="rect">
            <a:avLst/>
          </a:prstGeom>
        </p:spPr>
        <p:txBody>
          <a:bodyPr anchor="ctr"/>
          <a:lstStyle>
            <a:lvl1pPr defTabSz="448055">
              <a:defRPr sz="2205"/>
            </a:lvl1pPr>
          </a:lstStyle>
          <a:p>
            <a:r>
              <a:t> </a:t>
            </a:r>
          </a:p>
        </p:txBody>
      </p:sp>
      <p:grpSp>
        <p:nvGrpSpPr>
          <p:cNvPr id="190" name="Picture Placeholder 9"/>
          <p:cNvGrpSpPr/>
          <p:nvPr/>
        </p:nvGrpSpPr>
        <p:grpSpPr>
          <a:xfrm>
            <a:off x="375651" y="-28566"/>
            <a:ext cx="5369815" cy="5358738"/>
            <a:chOff x="0" y="0"/>
            <a:chExt cx="5369814" cy="5358736"/>
          </a:xfrm>
        </p:grpSpPr>
        <p:pic>
          <p:nvPicPr>
            <p:cNvPr id="188" name="image4.jpeg" descr="image4.jpeg"/>
            <p:cNvPicPr>
              <a:picLocks noChangeAspect="1"/>
            </p:cNvPicPr>
            <p:nvPr/>
          </p:nvPicPr>
          <p:blipFill>
            <a:blip r:embed="rId3"/>
            <a:srcRect l="3545" r="20044"/>
            <a:stretch>
              <a:fillRect/>
            </a:stretch>
          </p:blipFill>
          <p:spPr>
            <a:xfrm>
              <a:off x="28575" y="28575"/>
              <a:ext cx="5312665" cy="53015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Rectangle"/>
            <p:cNvSpPr/>
            <p:nvPr/>
          </p:nvSpPr>
          <p:spPr>
            <a:xfrm>
              <a:off x="0" y="0"/>
              <a:ext cx="5369815" cy="5358737"/>
            </a:xfrm>
            <a:prstGeom prst="rect">
              <a:avLst/>
            </a:prstGeom>
            <a:noFill/>
            <a:ln w="5715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1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6174089" y="869519"/>
            <a:ext cx="4908594" cy="4075874"/>
          </a:xfrm>
          <a:prstGeom prst="rect">
            <a:avLst/>
          </a:prstGeom>
        </p:spPr>
        <p:txBody>
          <a:bodyPr anchor="ctr"/>
          <a:lstStyle>
            <a:lvl1pPr algn="ctr" defTabSz="905255">
              <a:spcBef>
                <a:spcPts val="900"/>
              </a:spcBef>
              <a:defRPr sz="7919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Peter Mcallister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94" name="Movie Clip"/>
          <p:cNvSpPr txBox="1">
            <a:spLocks noGrp="1"/>
          </p:cNvSpPr>
          <p:nvPr>
            <p:ph type="body" idx="1"/>
          </p:nvPr>
        </p:nvSpPr>
        <p:spPr>
          <a:xfrm>
            <a:off x="686888" y="1263295"/>
            <a:ext cx="10394708" cy="3311190"/>
          </a:xfrm>
          <a:prstGeom prst="rect">
            <a:avLst/>
          </a:prstGeom>
        </p:spPr>
        <p:txBody>
          <a:bodyPr/>
          <a:lstStyle>
            <a:lvl1pPr>
              <a:defRPr sz="8000" u="sng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21213"/>
                </a:solidFill>
                <a:uFill>
                  <a:solidFill>
                    <a:srgbClr val="F21213"/>
                  </a:solidFill>
                </a:uFill>
                <a:hlinkClick r:id="rId2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21213"/>
                </a:solidFill>
                <a:uFill>
                  <a:solidFill>
                    <a:srgbClr val="F21213"/>
                  </a:solidFill>
                </a:uFill>
                <a:hlinkClick r:id="rId2"/>
              </a:rPr>
              <a:t>Movie Clip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294861"/>
          </a:xfrm>
          <a:prstGeom prst="rect">
            <a:avLst/>
          </a:prstGeom>
        </p:spPr>
        <p:txBody>
          <a:bodyPr/>
          <a:lstStyle>
            <a:lvl1pPr defTabSz="365760">
              <a:defRPr sz="1920"/>
            </a:lvl1pPr>
          </a:lstStyle>
          <a:p>
            <a:r>
              <a:t> </a:t>
            </a:r>
          </a:p>
        </p:txBody>
      </p:sp>
      <p:sp>
        <p:nvSpPr>
          <p:cNvPr id="19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3624" y="1281518"/>
            <a:ext cx="10394709" cy="3311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76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What kind of candy was in buzz’s stuff?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>
            <a:spLocks noGrp="1"/>
          </p:cNvSpPr>
          <p:nvPr>
            <p:ph type="title"/>
          </p:nvPr>
        </p:nvSpPr>
        <p:spPr>
          <a:xfrm>
            <a:off x="685801" y="685801"/>
            <a:ext cx="10396882" cy="96079"/>
          </a:xfrm>
          <a:prstGeom prst="rect">
            <a:avLst/>
          </a:prstGeom>
        </p:spPr>
        <p:txBody>
          <a:bodyPr/>
          <a:lstStyle>
            <a:lvl1pPr defTabSz="365760">
              <a:defRPr sz="1920"/>
            </a:lvl1pPr>
          </a:lstStyle>
          <a:p>
            <a:r>
              <a:t> </a:t>
            </a:r>
          </a:p>
        </p:txBody>
      </p:sp>
      <p:sp>
        <p:nvSpPr>
          <p:cNvPr id="2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3625" y="1110795"/>
            <a:ext cx="10394709" cy="331119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9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Junior Mints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45719"/>
          </a:xfrm>
          <a:prstGeom prst="rect">
            <a:avLst/>
          </a:prstGeom>
        </p:spPr>
        <p:txBody>
          <a:bodyPr/>
          <a:lstStyle>
            <a:lvl1pPr defTabSz="365760">
              <a:defRPr sz="1920"/>
            </a:lvl1pPr>
          </a:lstStyle>
          <a:p>
            <a:r>
              <a:t> </a:t>
            </a:r>
          </a:p>
        </p:txBody>
      </p:sp>
      <p:sp>
        <p:nvSpPr>
          <p:cNvPr id="20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5799" y="914399"/>
            <a:ext cx="10394709" cy="4460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72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What movie features an elf named Bernard?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>
            <a:spLocks noGrp="1"/>
          </p:cNvSpPr>
          <p:nvPr>
            <p:ph type="title"/>
          </p:nvPr>
        </p:nvSpPr>
        <p:spPr>
          <a:xfrm>
            <a:off x="693642" y="685800"/>
            <a:ext cx="4126862" cy="45719"/>
          </a:xfrm>
          <a:prstGeom prst="rect">
            <a:avLst/>
          </a:prstGeom>
        </p:spPr>
        <p:txBody>
          <a:bodyPr/>
          <a:lstStyle>
            <a:lvl1pPr defTabSz="365760">
              <a:defRPr sz="1280"/>
            </a:lvl1pPr>
          </a:lstStyle>
          <a:p>
            <a:r>
              <a:t> </a:t>
            </a:r>
          </a:p>
        </p:txBody>
      </p:sp>
      <p:pic>
        <p:nvPicPr>
          <p:cNvPr id="206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041" y="685800"/>
            <a:ext cx="3617329" cy="468947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865920" y="1594329"/>
            <a:ext cx="4126861" cy="2872415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66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The Santa Clause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>
            <a:spLocks noGrp="1"/>
          </p:cNvSpPr>
          <p:nvPr>
            <p:ph type="title"/>
          </p:nvPr>
        </p:nvSpPr>
        <p:spPr>
          <a:xfrm>
            <a:off x="685801" y="685801"/>
            <a:ext cx="10396882" cy="96079"/>
          </a:xfrm>
          <a:prstGeom prst="rect">
            <a:avLst/>
          </a:prstGeom>
        </p:spPr>
        <p:txBody>
          <a:bodyPr/>
          <a:lstStyle>
            <a:lvl1pPr defTabSz="365760">
              <a:defRPr sz="1920"/>
            </a:lvl1pPr>
          </a:lstStyle>
          <a:p>
            <a:r>
              <a:t> </a:t>
            </a:r>
          </a:p>
        </p:txBody>
      </p:sp>
      <p:sp>
        <p:nvSpPr>
          <p:cNvPr id="21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5799" y="781879"/>
            <a:ext cx="10394709" cy="4592708"/>
          </a:xfrm>
          <a:prstGeom prst="rect">
            <a:avLst/>
          </a:prstGeom>
        </p:spPr>
        <p:txBody>
          <a:bodyPr/>
          <a:lstStyle>
            <a:lvl1pPr marL="0" indent="0" defTabSz="877823">
              <a:spcBef>
                <a:spcPts val="900"/>
              </a:spcBef>
              <a:buSzTx/>
              <a:buNone/>
              <a:defRPr sz="6335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In the movie “jingle all the way”, what is the name of the action figure the dad is trying to find?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0000FF"/>
      </a:hlink>
      <a:folHlink>
        <a:srgbClr val="FF00FF"/>
      </a:folHlink>
    </a:clrScheme>
    <a:fontScheme name="Main Event">
      <a:majorFont>
        <a:latin typeface="Helvetica"/>
        <a:ea typeface="Helvetica"/>
        <a:cs typeface="Helvetica"/>
      </a:majorFont>
      <a:minorFont>
        <a:latin typeface="Impact"/>
        <a:ea typeface="Impact"/>
        <a:cs typeface="Impact"/>
      </a:minorFont>
    </a:fontScheme>
    <a:fmtScheme name="Main Ev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Impac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Impac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0000FF"/>
      </a:hlink>
      <a:folHlink>
        <a:srgbClr val="FF00FF"/>
      </a:folHlink>
    </a:clrScheme>
    <a:fontScheme name="Main Event">
      <a:majorFont>
        <a:latin typeface="Helvetica"/>
        <a:ea typeface="Helvetica"/>
        <a:cs typeface="Helvetica"/>
      </a:majorFont>
      <a:minorFont>
        <a:latin typeface="Impact"/>
        <a:ea typeface="Impact"/>
        <a:cs typeface="Impact"/>
      </a:minorFont>
    </a:fontScheme>
    <a:fmtScheme name="Main Ev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Impac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Impac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Macintosh PowerPoint</Application>
  <PresentationFormat>Widescreen</PresentationFormat>
  <Paragraphs>63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Impact</vt:lpstr>
      <vt:lpstr>Main Event</vt:lpstr>
      <vt:lpstr>Christmas  Movie Trivia!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 Movie Trivia!</dc:title>
  <cp:lastModifiedBy>Kelsey Preciado</cp:lastModifiedBy>
  <cp:revision>1</cp:revision>
  <dcterms:modified xsi:type="dcterms:W3CDTF">2021-12-05T19:14:10Z</dcterms:modified>
</cp:coreProperties>
</file>